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8" autoAdjust="0"/>
    <p:restoredTop sz="94595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65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77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9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99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3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9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21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40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68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5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8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992341"/>
          </a:solidFill>
          <a:ln>
            <a:solidFill>
              <a:srgbClr val="992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805264"/>
            <a:ext cx="2875169" cy="44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7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□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Play DECIDE: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Gaming </a:t>
            </a:r>
            <a:r>
              <a:rPr lang="en-US" dirty="0"/>
              <a:t>Social Sciences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Milena </a:t>
            </a:r>
            <a:r>
              <a:rPr lang="en-GB" dirty="0" err="1"/>
              <a:t>Wuketich</a:t>
            </a:r>
            <a:r>
              <a:rPr lang="en-GB" dirty="0"/>
              <a:t>, Erich </a:t>
            </a:r>
            <a:r>
              <a:rPr lang="en-GB" dirty="0" err="1"/>
              <a:t>Grießler</a:t>
            </a:r>
            <a:r>
              <a:rPr lang="en-GB" dirty="0"/>
              <a:t>, Alexander Lang (Institute for Advanced Studies Vienna, IHS)</a:t>
            </a:r>
          </a:p>
          <a:p>
            <a:r>
              <a:rPr lang="en-GB" dirty="0"/>
              <a:t>Brigitte </a:t>
            </a:r>
            <a:r>
              <a:rPr lang="en-GB" dirty="0" err="1"/>
              <a:t>Gschmeidler</a:t>
            </a:r>
            <a:r>
              <a:rPr lang="en-GB" dirty="0"/>
              <a:t>, </a:t>
            </a:r>
            <a:r>
              <a:rPr lang="en-GB" dirty="0" err="1"/>
              <a:t>Jochen</a:t>
            </a:r>
            <a:r>
              <a:rPr lang="en-GB" dirty="0"/>
              <a:t> </a:t>
            </a:r>
            <a:r>
              <a:rPr lang="en-GB" dirty="0" err="1"/>
              <a:t>Stadler</a:t>
            </a:r>
            <a:r>
              <a:rPr lang="en-GB" dirty="0"/>
              <a:t> </a:t>
            </a:r>
            <a:r>
              <a:rPr lang="en-GB" dirty="0" smtClean="0"/>
              <a:t>(open </a:t>
            </a:r>
            <a:r>
              <a:rPr lang="en-GB" dirty="0"/>
              <a:t>science)</a:t>
            </a:r>
          </a:p>
          <a:p>
            <a:r>
              <a:rPr lang="en-GB" dirty="0"/>
              <a:t>Matthias Kopp (Democracy Centre Vienna)</a:t>
            </a:r>
          </a:p>
        </p:txBody>
      </p:sp>
    </p:spTree>
    <p:extLst>
      <p:ext uri="{BB962C8B-B14F-4D97-AF65-F5344CB8AC3E}">
        <p14:creationId xmlns:p14="http://schemas.microsoft.com/office/powerpoint/2010/main" val="10140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548680"/>
            <a:ext cx="87049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404664"/>
            <a:ext cx="7488832" cy="53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38" r="2138"/>
          <a:stretch>
            <a:fillRect/>
          </a:stretch>
        </p:blipFill>
        <p:spPr>
          <a:xfrm>
            <a:off x="1907704" y="1052736"/>
            <a:ext cx="5486400" cy="39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sz="5400" b="1" dirty="0" err="1" smtClean="0"/>
              <a:t>Thank</a:t>
            </a:r>
            <a:r>
              <a:rPr lang="de-AT" sz="5400" b="1" dirty="0" smtClean="0"/>
              <a:t> </a:t>
            </a:r>
            <a:r>
              <a:rPr lang="de-AT" sz="5400" b="1" dirty="0" err="1"/>
              <a:t>you</a:t>
            </a:r>
            <a:r>
              <a:rPr lang="de-AT" sz="5400" b="1" dirty="0"/>
              <a:t>!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 smtClean="0"/>
              <a:t>wuketich@ihs.ac.at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07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SS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992341"/>
      </a:accent1>
      <a:accent2>
        <a:srgbClr val="D26900"/>
      </a:accent2>
      <a:accent3>
        <a:srgbClr val="FFE1C3"/>
      </a:accent3>
      <a:accent4>
        <a:srgbClr val="808DA9"/>
      </a:accent4>
      <a:accent5>
        <a:srgbClr val="424E5B"/>
      </a:accent5>
      <a:accent6>
        <a:srgbClr val="730E00"/>
      </a:accent6>
      <a:hlink>
        <a:srgbClr val="992341"/>
      </a:hlink>
      <a:folHlink>
        <a:srgbClr val="D26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Play DECIDE:  Gaming Social Sciences</vt:lpstr>
      <vt:lpstr>PowerPoint Presentation</vt:lpstr>
      <vt:lpstr>PowerPoint Presentation</vt:lpstr>
      <vt:lpstr>PowerPoint Presentation</vt:lpstr>
      <vt:lpstr>PowerPoint Presentation</vt:lpstr>
    </vt:vector>
  </TitlesOfParts>
  <Company>IHS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Marlene Altenhofer</dc:creator>
  <cp:lastModifiedBy>Doris Szoncsitz</cp:lastModifiedBy>
  <cp:revision>19</cp:revision>
  <dcterms:created xsi:type="dcterms:W3CDTF">2016-02-23T14:25:11Z</dcterms:created>
  <dcterms:modified xsi:type="dcterms:W3CDTF">2018-01-30T09:56:35Z</dcterms:modified>
</cp:coreProperties>
</file>